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erriweather" panose="020B0604020202020204" charset="0"/>
      <p:regular r:id="rId14"/>
      <p:bold r:id="rId15"/>
      <p:italic r:id="rId16"/>
      <p:boldItalic r:id="rId17"/>
    </p:embeddedFont>
    <p:embeddedFont>
      <p:font typeface="Merriweather Black" panose="020B0604020202020204" charset="0"/>
      <p:bold r:id="rId18"/>
      <p:boldItalic r:id="rId19"/>
    </p:embeddedFont>
    <p:embeddedFont>
      <p:font typeface="Merriweather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626a148d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626a148d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bba06d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bba06d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2626a148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2626a148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2626a148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2626a148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2626a148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2626a148d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2626a148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2626a148d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2626a148d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2626a148d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2626a148d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2626a148d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2626a148d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2626a148d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2626a148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2626a148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287800" y="1378850"/>
            <a:ext cx="24711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1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von</a:t>
            </a:r>
            <a:r>
              <a:rPr lang="de" sz="24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4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Saskia Zulauf</a:t>
            </a:r>
            <a:endParaRPr sz="24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 Black"/>
                <a:ea typeface="Merriweather Black"/>
                <a:cs typeface="Merriweather Black"/>
                <a:sym typeface="Merriweather Black"/>
              </a:rPr>
              <a:t>Ein riesen Dankeschön an ...</a:t>
            </a:r>
            <a:endParaRPr sz="3000" u="sng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Herrn Siesenop</a:t>
            </a:r>
            <a:endParaRPr sz="22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Herrn Gliemann</a:t>
            </a:r>
            <a:endParaRPr sz="22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Herrn Prof. Dr. Siebold</a:t>
            </a:r>
            <a:endParaRPr sz="22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22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Herrn Bechtel und Herrn Matz der Stadtsparkasse Schwalmstadt</a:t>
            </a:r>
            <a:endParaRPr sz="22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3504000" y="767625"/>
            <a:ext cx="5328300" cy="12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500">
                <a:latin typeface="Merriweather Black"/>
                <a:ea typeface="Merriweather Black"/>
                <a:cs typeface="Merriweather Black"/>
                <a:sym typeface="Merriweather Black"/>
              </a:rPr>
              <a:t>Fragen ?</a:t>
            </a:r>
            <a:endParaRPr sz="7500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1"/>
          </p:nvPr>
        </p:nvSpPr>
        <p:spPr>
          <a:xfrm>
            <a:off x="311700" y="4103900"/>
            <a:ext cx="8520600" cy="593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Bei Fragen könnt ihr gern auf mich zukommen!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Gliederung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de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Was ist die</a:t>
            </a:r>
            <a:r>
              <a:rPr lang="de" sz="2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de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FISE?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●"/>
            </a:pPr>
            <a:r>
              <a:rPr lang="de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Wie kann ich teilnehmen? - Wettbewerb 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●"/>
            </a:pPr>
            <a:r>
              <a:rPr lang="de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Global Space School 2020 (GSS-1)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●"/>
            </a:pPr>
            <a:r>
              <a:rPr lang="de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Schlusswort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Was ist die FISE ?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Foundation for International Space Education (FISE)</a:t>
            </a:r>
            <a:endParaRPr sz="17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private Stiftung</a:t>
            </a:r>
            <a:endParaRPr sz="17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○"/>
            </a:pPr>
            <a:r>
              <a:rPr lang="de" sz="15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Ziel:</a:t>
            </a:r>
            <a:r>
              <a:rPr lang="de" sz="13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de" sz="15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internationalen Studenten eine Einführung und Orientierung in die Luft- und Raumfahrtindustrie zu bieten (akademische Ausbildung)</a:t>
            </a:r>
            <a:endParaRPr sz="15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bis zu 50 Schüler aus bis zu 25 verschiedenen Ländern der Welt</a:t>
            </a:r>
            <a:endParaRPr sz="17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Mentoren sind ehemalige USS-Schüler und führende Ingenieure oder Wissenschaftler der Luft- und Raumfahrtindustrie</a:t>
            </a:r>
            <a:endParaRPr sz="17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erriweather Black"/>
              <a:buChar char="●"/>
            </a:pPr>
            <a:r>
              <a:rPr lang="de" sz="2000" dirty="0">
                <a:solidFill>
                  <a:srgbClr val="FFFFFF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kultureller Austausch und internationale Zusammenarbeit</a:t>
            </a:r>
            <a:endParaRPr sz="2000" dirty="0">
              <a:solidFill>
                <a:srgbClr val="FFFFFF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Wie kann ich teilnehmen ?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erriweather"/>
              <a:buChar char="●"/>
            </a:pPr>
            <a:r>
              <a:rPr lang="de" sz="2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NASA-Wettbewerb des Schwalmgymnasiums</a:t>
            </a:r>
            <a:endParaRPr sz="20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erriweather"/>
              <a:buChar char="●"/>
            </a:pPr>
            <a:r>
              <a:rPr lang="de" sz="2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Aufsatz zum Thema “Mars”</a:t>
            </a:r>
            <a:endParaRPr sz="20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Char char="○"/>
            </a:pPr>
            <a:r>
              <a:rPr lang="de" sz="16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4 Seiten Aufsatz mit zusätzlicher englischer Einleitung</a:t>
            </a:r>
            <a:endParaRPr sz="16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erriweather"/>
              <a:buChar char="●"/>
            </a:pPr>
            <a:r>
              <a:rPr lang="de" sz="2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Lebenslauf mit besonderen Interessen/Qualifikationen</a:t>
            </a:r>
            <a:endParaRPr sz="20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Char char="○"/>
            </a:pPr>
            <a:r>
              <a:rPr lang="de" sz="16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Inhaltsverzeichnis, Quellenangabe, Anhang</a:t>
            </a:r>
            <a:endParaRPr sz="16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erriweather"/>
              <a:buChar char="●"/>
            </a:pPr>
            <a:r>
              <a:rPr lang="de" sz="2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Sprachkenntnisse in Englisch</a:t>
            </a:r>
            <a:endParaRPr sz="20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Global Space School 2020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erriweather"/>
              <a:buChar char="●"/>
            </a:pPr>
            <a:r>
              <a:rPr lang="de" sz="19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online Workshop</a:t>
            </a:r>
            <a:endParaRPr sz="1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erriweather"/>
              <a:buChar char="●"/>
            </a:pPr>
            <a:r>
              <a:rPr lang="de" sz="19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erstmalig ein Wettbewerb mit Gewinner </a:t>
            </a:r>
            <a:endParaRPr sz="1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de" sz="19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neue Mission: </a:t>
            </a:r>
            <a:r>
              <a:rPr lang="de-DE" sz="19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Planung einer bemannten Mission zu einem Asteroiden</a:t>
            </a: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erriweather"/>
              <a:buChar char="●"/>
            </a:pPr>
            <a:r>
              <a:rPr lang="de" sz="19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Einteilung der Teams nach Zeitzonen</a:t>
            </a:r>
            <a:endParaRPr sz="1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erriweather"/>
              <a:buChar char="●"/>
            </a:pPr>
            <a:r>
              <a:rPr lang="de" sz="19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3 verschiedene Ziele zur Auswahl: </a:t>
            </a:r>
            <a:endParaRPr sz="1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○"/>
            </a:pPr>
            <a:r>
              <a:rPr lang="de" sz="17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transporting, manufacturing, mining</a:t>
            </a:r>
            <a:endParaRPr sz="17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Global Space School 2020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tägliche Zoom-Meetings mit gesamter Space School und dem Team</a:t>
            </a:r>
            <a:endParaRPr sz="1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○"/>
            </a:pPr>
            <a:r>
              <a:rPr lang="d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24h Berichterstattung im All-School Meeting, einmaliges 1 min. Video seiner Erfahrungen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Gastreden verschiedener Ingenieure, Wissenschaftler, Astronauten etc.</a:t>
            </a:r>
            <a:endParaRPr sz="1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Quiz- und Spieleabende</a:t>
            </a:r>
            <a:endParaRPr sz="1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Culture Fair</a:t>
            </a:r>
            <a:endParaRPr sz="1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Präsentation</a:t>
            </a:r>
            <a:endParaRPr sz="1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erriweather"/>
              <a:buChar char="●"/>
            </a:pPr>
            <a:r>
              <a:rPr lang="de" sz="1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Graduation</a:t>
            </a:r>
            <a:endParaRPr sz="1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Q&amp;A mit Astronauten Bill McArthur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5099000" y="1152475"/>
            <a:ext cx="37332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de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jeder konnte Fragen stellen, die er persönlich und live beantwortete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de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eindrucksvolle Berichterstattung seiner Missionen, Erlebnisse, Eindrücke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l="6237" t="18770" r="10262" b="18576"/>
          <a:stretch/>
        </p:blipFill>
        <p:spPr>
          <a:xfrm>
            <a:off x="311700" y="1585000"/>
            <a:ext cx="4534052" cy="255135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r="3864" b="18073"/>
          <a:stretch/>
        </p:blipFill>
        <p:spPr>
          <a:xfrm>
            <a:off x="1079475" y="1192000"/>
            <a:ext cx="2937124" cy="3337349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tägliches All-School Meeting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Beispiel zum Tagesablauf:</a:t>
            </a:r>
            <a:endParaRPr sz="1700" i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Char char="●"/>
            </a:pPr>
            <a:r>
              <a:rPr lang="de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geleitet durch Lehrer und Mentoren</a:t>
            </a:r>
            <a:endParaRPr sz="1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○"/>
            </a:pPr>
            <a:r>
              <a:rPr lang="de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“This day in space history”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○"/>
            </a:pPr>
            <a:r>
              <a:rPr lang="de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group breakouts (Möglichkeit Schüler außerhalb des eigenen Teams zu kommunizieren)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○"/>
            </a:pPr>
            <a:r>
              <a:rPr lang="de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Nachbesprechung der letzten 24h im Team durch Schüler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○"/>
            </a:pPr>
            <a:r>
              <a:rPr lang="de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24h Ausblick für Team und sich selbst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u="sng">
                <a:latin typeface="Merriweather"/>
                <a:ea typeface="Merriweather"/>
                <a:cs typeface="Merriweather"/>
                <a:sym typeface="Merriweather"/>
              </a:rPr>
              <a:t>Mein Team</a:t>
            </a:r>
            <a:endParaRPr sz="3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520600" cy="605100"/>
          </a:xfrm>
          <a:prstGeom prst="rect">
            <a:avLst/>
          </a:prstGeom>
          <a:solidFill>
            <a:srgbClr val="040404">
              <a:alpha val="690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Unser Missionsziel war der Transport der Crew und der Materialien der anderen Teams zu unserem Asteroiden Seleucus und zurück zur Erde.</a:t>
            </a:r>
            <a:r>
              <a:rPr lang="de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488" y="1113988"/>
            <a:ext cx="5013024" cy="3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Merriweather Light</vt:lpstr>
      <vt:lpstr>Merriweather</vt:lpstr>
      <vt:lpstr>Merriweather Black</vt:lpstr>
      <vt:lpstr>Simple Dark</vt:lpstr>
      <vt:lpstr>PowerPoint-Präsentation</vt:lpstr>
      <vt:lpstr>Gliederung</vt:lpstr>
      <vt:lpstr>Was ist die FISE ?</vt:lpstr>
      <vt:lpstr>Wie kann ich teilnehmen ?</vt:lpstr>
      <vt:lpstr>Global Space School 2020</vt:lpstr>
      <vt:lpstr>Global Space School 2020</vt:lpstr>
      <vt:lpstr>Q&amp;A mit Astronauten Bill McArthur</vt:lpstr>
      <vt:lpstr>tägliches All-School Meeting</vt:lpstr>
      <vt:lpstr>Mein Team</vt:lpstr>
      <vt:lpstr>Ein riesen Dankeschön an ...</vt:lpstr>
      <vt:lpstr>Fragen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armin</dc:creator>
  <cp:lastModifiedBy>Lorenz Gliemann</cp:lastModifiedBy>
  <cp:revision>2</cp:revision>
  <dcterms:modified xsi:type="dcterms:W3CDTF">2020-09-07T10:14:01Z</dcterms:modified>
</cp:coreProperties>
</file>