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57" r:id="rId5"/>
    <p:sldId id="269" r:id="rId6"/>
    <p:sldId id="261" r:id="rId7"/>
    <p:sldId id="266" r:id="rId8"/>
    <p:sldId id="270" r:id="rId9"/>
    <p:sldId id="265" r:id="rId10"/>
    <p:sldId id="267" r:id="rId11"/>
    <p:sldId id="262" r:id="rId12"/>
    <p:sldId id="264" r:id="rId13"/>
    <p:sldId id="268" r:id="rId14"/>
    <p:sldId id="260" r:id="rId15"/>
    <p:sldId id="263" r:id="rId16"/>
    <p:sldId id="271" r:id="rId17"/>
  </p:sldIdLst>
  <p:sldSz cx="9144000" cy="6858000" type="screen4x3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-258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7"/>
          <p:cNvSpPr txBox="1"/>
          <p:nvPr/>
        </p:nvSpPr>
        <p:spPr>
          <a:xfrm>
            <a:off x="1828800" y="3159125"/>
            <a:ext cx="457200" cy="1035050"/>
          </a:xfrm>
          <a:prstGeom prst="rect">
            <a:avLst/>
          </a:prstGeom>
          <a:noFill/>
        </p:spPr>
        <p:txBody>
          <a:bodyPr lIns="0" tIns="9144" rIns="0" bIns="9144"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/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en-US" dirty="0"/>
          </a:p>
        </p:txBody>
      </p:sp>
      <p:sp>
        <p:nvSpPr>
          <p:cNvPr id="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8D7BEA-5186-49AF-B9EC-3454C7C28485}" type="datetimeFigureOut">
              <a:rPr lang="de-DE"/>
              <a:pPr>
                <a:defRPr/>
              </a:pPr>
              <a:t>28.10.2013</a:t>
            </a:fld>
            <a:endParaRPr lang="de-DE"/>
          </a:p>
        </p:txBody>
      </p:sp>
      <p:sp>
        <p:nvSpPr>
          <p:cNvPr id="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DAEA00-A71E-4E4F-81DD-30665B765940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D9AE42-921A-43DE-B29C-2F91EE483CDE}" type="datetimeFigureOut">
              <a:rPr lang="de-DE"/>
              <a:pPr>
                <a:defRPr/>
              </a:pPr>
              <a:t>28.10.2013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5D87DC-30D9-4A07-A32C-989E53F2520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1A2FFB-E0D3-4BCA-A3EC-86E5C62D41F5}" type="datetimeFigureOut">
              <a:rPr lang="de-DE"/>
              <a:pPr>
                <a:defRPr/>
              </a:pPr>
              <a:t>28.10.2013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2475C7-000E-4E95-BEDB-2612F43709E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D739B2-C736-4428-88CD-92BF518A890A}" type="datetimeFigureOut">
              <a:rPr lang="de-DE"/>
              <a:pPr>
                <a:defRPr/>
              </a:pPr>
              <a:t>28.10.2013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0906DF-5BF5-4A4E-81BB-905353B06D0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7"/>
          <p:cNvSpPr txBox="1"/>
          <p:nvPr/>
        </p:nvSpPr>
        <p:spPr>
          <a:xfrm>
            <a:off x="4267200" y="4075113"/>
            <a:ext cx="457200" cy="1014412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6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8455D4-0D14-49F9-A8DA-DBA423814C73}" type="datetimeFigureOut">
              <a:rPr lang="de-DE"/>
              <a:pPr>
                <a:defRPr/>
              </a:pPr>
              <a:t>28.10.2013</a:t>
            </a:fld>
            <a:endParaRPr lang="de-DE"/>
          </a:p>
        </p:txBody>
      </p:sp>
      <p:sp>
        <p:nvSpPr>
          <p:cNvPr id="7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85A1DF-2443-4CAA-ACA9-DE59E2F0D41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8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BDFC18-098A-47DD-BD25-2CFD96E74D48}" type="datetimeFigureOut">
              <a:rPr lang="de-DE"/>
              <a:pPr>
                <a:defRPr/>
              </a:pPr>
              <a:t>28.10.2013</a:t>
            </a:fld>
            <a:endParaRPr lang="de-DE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4C42DB-EF19-4278-A543-81CD5BB577C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12"/>
          <p:cNvSpPr txBox="1"/>
          <p:nvPr/>
        </p:nvSpPr>
        <p:spPr>
          <a:xfrm>
            <a:off x="1057275" y="520700"/>
            <a:ext cx="457200" cy="922338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8" name="TextBox 17"/>
          <p:cNvSpPr txBox="1"/>
          <p:nvPr/>
        </p:nvSpPr>
        <p:spPr>
          <a:xfrm>
            <a:off x="4779963" y="520700"/>
            <a:ext cx="457200" cy="922338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9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4F1995-C890-462F-813A-DA47E129B235}" type="datetimeFigureOut">
              <a:rPr lang="de-DE"/>
              <a:pPr>
                <a:defRPr/>
              </a:pPr>
              <a:t>28.10.2013</a:t>
            </a:fld>
            <a:endParaRPr lang="de-DE"/>
          </a:p>
        </p:txBody>
      </p:sp>
      <p:sp>
        <p:nvSpPr>
          <p:cNvPr id="10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362731-14E4-4D66-876A-246A842A509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11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E26D63-3D86-4D32-9EF5-744796C184F1}" type="datetimeFigureOut">
              <a:rPr lang="de-DE"/>
              <a:pPr>
                <a:defRPr/>
              </a:pPr>
              <a:t>28.10.2013</a:t>
            </a:fld>
            <a:endParaRPr lang="de-DE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F4074A-A97A-4ED0-8658-D7312D3722D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2BC638-A188-4296-A5B4-80D7046E7A4D}" type="datetimeFigureOut">
              <a:rPr lang="de-DE"/>
              <a:pPr>
                <a:defRPr/>
              </a:pPr>
              <a:t>28.10.2013</a:t>
            </a:fld>
            <a:endParaRPr lang="de-DE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A9B664-EFFC-473A-936D-AA8DD4B7FE7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8"/>
          <p:cNvSpPr txBox="1"/>
          <p:nvPr/>
        </p:nvSpPr>
        <p:spPr>
          <a:xfrm>
            <a:off x="5329238" y="1774825"/>
            <a:ext cx="457200" cy="1230313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{</a:t>
            </a:r>
            <a:endParaRPr lang="en-US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6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391300-01CD-4B9A-91C3-849BDA1DD13C}" type="datetimeFigureOut">
              <a:rPr lang="de-DE"/>
              <a:pPr>
                <a:defRPr/>
              </a:pPr>
              <a:t>28.10.2013</a:t>
            </a:fld>
            <a:endParaRPr lang="de-DE"/>
          </a:p>
        </p:txBody>
      </p:sp>
      <p:sp>
        <p:nvSpPr>
          <p:cNvPr id="7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CCE073-42C4-44B7-BBAF-81C9E86148D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8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8"/>
          <p:cNvSpPr txBox="1"/>
          <p:nvPr/>
        </p:nvSpPr>
        <p:spPr>
          <a:xfrm>
            <a:off x="2435225" y="3332163"/>
            <a:ext cx="457200" cy="922337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 smtClean="0"/>
              <a:t>Bild durch Klicken auf Symbol hinzufügen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6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2194E3-F9D8-44F9-83AE-7FD96F7C56CE}" type="datetimeFigureOut">
              <a:rPr lang="de-DE"/>
              <a:pPr>
                <a:defRPr/>
              </a:pPr>
              <a:t>28.10.2013</a:t>
            </a:fld>
            <a:endParaRPr lang="de-DE"/>
          </a:p>
        </p:txBody>
      </p:sp>
      <p:sp>
        <p:nvSpPr>
          <p:cNvPr id="7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BD2C21-B446-4977-AB40-D6AC081DFD2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8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875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0"/>
            <a:ext cx="6096000" cy="365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 fontAlgn="auto">
              <a:spcBef>
                <a:spcPts val="0"/>
              </a:spcBef>
              <a:spcAft>
                <a:spcPts val="0"/>
              </a:spcAft>
              <a:defRPr sz="1100" smtClean="0">
                <a:solidFill>
                  <a:schemeClr val="tx1">
                    <a:alpha val="60000"/>
                  </a:schemeClr>
                </a:solidFill>
                <a:effectLst/>
                <a:latin typeface="+mn-lt"/>
                <a:cs typeface="+mn-cs"/>
              </a:defRPr>
            </a:lvl1pPr>
          </a:lstStyle>
          <a:p>
            <a:pPr>
              <a:defRPr/>
            </a:pPr>
            <a:fld id="{A807E7FC-B60C-4871-9804-4D51E540EB84}" type="datetimeFigureOut">
              <a:rPr lang="de-DE"/>
              <a:pPr>
                <a:defRPr/>
              </a:pPr>
              <a:t>28.10.2013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325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 fontAlgn="auto">
              <a:spcBef>
                <a:spcPts val="0"/>
              </a:spcBef>
              <a:spcAft>
                <a:spcPts val="0"/>
              </a:spcAft>
              <a:defRPr sz="1100">
                <a:solidFill>
                  <a:schemeClr val="tx1">
                    <a:alpha val="60000"/>
                  </a:schemeClr>
                </a:solidFill>
                <a:effectLst/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325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600" smtClean="0">
                <a:solidFill>
                  <a:schemeClr val="tx1">
                    <a:alpha val="60000"/>
                  </a:schemeClr>
                </a:solidFill>
                <a:effectLst/>
                <a:latin typeface="+mn-lt"/>
                <a:cs typeface="+mn-cs"/>
              </a:defRPr>
            </a:lvl1pPr>
          </a:lstStyle>
          <a:p>
            <a:pPr>
              <a:defRPr/>
            </a:pPr>
            <a:fld id="{AF822F64-615E-45D8-9202-61202BBD0FD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2" r:id="rId1"/>
    <p:sldLayoutId id="2147483671" r:id="rId2"/>
    <p:sldLayoutId id="2147483673" r:id="rId3"/>
    <p:sldLayoutId id="2147483670" r:id="rId4"/>
    <p:sldLayoutId id="2147483674" r:id="rId5"/>
    <p:sldLayoutId id="2147483669" r:id="rId6"/>
    <p:sldLayoutId id="2147483668" r:id="rId7"/>
    <p:sldLayoutId id="2147483675" r:id="rId8"/>
    <p:sldLayoutId id="2147483676" r:id="rId9"/>
    <p:sldLayoutId id="2147483667" r:id="rId10"/>
    <p:sldLayoutId id="2147483666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Bookman Old Style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Bookman Old Style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Bookman Old Style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Bookman Old Style" pitchFamily="18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3050" indent="-255588" algn="l" rtl="0" fontAlgn="base">
        <a:spcBef>
          <a:spcPct val="20000"/>
        </a:spcBef>
        <a:spcAft>
          <a:spcPct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39763" indent="-255588" algn="l" rtl="0" fontAlgn="base">
        <a:spcBef>
          <a:spcPct val="20000"/>
        </a:spcBef>
        <a:spcAft>
          <a:spcPct val="0"/>
        </a:spcAft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4888" indent="-255588" algn="l" rtl="0" fontAlgn="base">
        <a:spcBef>
          <a:spcPct val="20000"/>
        </a:spcBef>
        <a:spcAft>
          <a:spcPct val="0"/>
        </a:spcAft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5588" algn="l" rtl="0" fontAlgn="base">
        <a:spcBef>
          <a:spcPct val="20000"/>
        </a:spcBef>
        <a:spcAft>
          <a:spcPct val="0"/>
        </a:spcAft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4650" indent="-255588" algn="l" rtl="0" fontAlgn="base">
        <a:spcBef>
          <a:spcPct val="20000"/>
        </a:spcBef>
        <a:spcAft>
          <a:spcPct val="0"/>
        </a:spcAft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13" Type="http://schemas.openxmlformats.org/officeDocument/2006/relationships/image" Target="../media/image48.png"/><Relationship Id="rId3" Type="http://schemas.openxmlformats.org/officeDocument/2006/relationships/image" Target="../media/image38.jpeg"/><Relationship Id="rId7" Type="http://schemas.openxmlformats.org/officeDocument/2006/relationships/image" Target="../media/image42.jpeg"/><Relationship Id="rId12" Type="http://schemas.openxmlformats.org/officeDocument/2006/relationships/image" Target="../media/image4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1.jpeg"/><Relationship Id="rId11" Type="http://schemas.openxmlformats.org/officeDocument/2006/relationships/image" Target="../media/image46.jpeg"/><Relationship Id="rId5" Type="http://schemas.openxmlformats.org/officeDocument/2006/relationships/image" Target="../media/image40.jpeg"/><Relationship Id="rId10" Type="http://schemas.openxmlformats.org/officeDocument/2006/relationships/image" Target="../media/image45.jpeg"/><Relationship Id="rId4" Type="http://schemas.openxmlformats.org/officeDocument/2006/relationships/image" Target="../media/image39.jpeg"/><Relationship Id="rId9" Type="http://schemas.openxmlformats.org/officeDocument/2006/relationships/image" Target="../media/image44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3" Type="http://schemas.openxmlformats.org/officeDocument/2006/relationships/image" Target="../media/image49.jpeg"/><Relationship Id="rId7" Type="http://schemas.openxmlformats.org/officeDocument/2006/relationships/image" Target="../media/image53.jpeg"/><Relationship Id="rId12" Type="http://schemas.openxmlformats.org/officeDocument/2006/relationships/image" Target="../media/image5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2.jpeg"/><Relationship Id="rId11" Type="http://schemas.openxmlformats.org/officeDocument/2006/relationships/image" Target="../media/image57.png"/><Relationship Id="rId5" Type="http://schemas.openxmlformats.org/officeDocument/2006/relationships/image" Target="../media/image51.jpeg"/><Relationship Id="rId10" Type="http://schemas.openxmlformats.org/officeDocument/2006/relationships/image" Target="../media/image56.png"/><Relationship Id="rId4" Type="http://schemas.openxmlformats.org/officeDocument/2006/relationships/image" Target="../media/image50.jpeg"/><Relationship Id="rId9" Type="http://schemas.openxmlformats.org/officeDocument/2006/relationships/image" Target="../media/image5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7" Type="http://schemas.openxmlformats.org/officeDocument/2006/relationships/image" Target="../media/image6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2.jpeg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jpeg"/><Relationship Id="rId3" Type="http://schemas.openxmlformats.org/officeDocument/2006/relationships/image" Target="../media/image64.png"/><Relationship Id="rId7" Type="http://schemas.openxmlformats.org/officeDocument/2006/relationships/image" Target="../media/image6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7.jpeg"/><Relationship Id="rId5" Type="http://schemas.openxmlformats.org/officeDocument/2006/relationships/image" Target="../media/image66.jpeg"/><Relationship Id="rId4" Type="http://schemas.openxmlformats.org/officeDocument/2006/relationships/image" Target="../media/image6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youtu.be/SJWGuJmb0L4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5" Type="http://schemas.openxmlformats.org/officeDocument/2006/relationships/hyperlink" Target="https://www.dropbox.com/sh/mzfio2bn49cgqhf/oYMV4BMXWD" TargetMode="External"/><Relationship Id="rId4" Type="http://schemas.openxmlformats.org/officeDocument/2006/relationships/hyperlink" Target="https://docs.google.com/file/d/0B-1JiCL456scS3kxcWtpQk1xT3M/edit?usp=sharing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12" Type="http://schemas.openxmlformats.org/officeDocument/2006/relationships/image" Target="../media/image1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jpeg"/><Relationship Id="rId10" Type="http://schemas.openxmlformats.org/officeDocument/2006/relationships/image" Target="../media/image16.png"/><Relationship Id="rId4" Type="http://schemas.openxmlformats.org/officeDocument/2006/relationships/image" Target="../media/image10.jpeg"/><Relationship Id="rId9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9.png"/><Relationship Id="rId7" Type="http://schemas.openxmlformats.org/officeDocument/2006/relationships/image" Target="../media/image2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jpeg"/><Relationship Id="rId11" Type="http://schemas.openxmlformats.org/officeDocument/2006/relationships/image" Target="../media/image27.png"/><Relationship Id="rId5" Type="http://schemas.openxmlformats.org/officeDocument/2006/relationships/image" Target="../media/image21.jpeg"/><Relationship Id="rId10" Type="http://schemas.openxmlformats.org/officeDocument/2006/relationships/image" Target="../media/image26.png"/><Relationship Id="rId4" Type="http://schemas.openxmlformats.org/officeDocument/2006/relationships/image" Target="../media/image20.jpeg"/><Relationship Id="rId9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12" Type="http://schemas.openxmlformats.org/officeDocument/2006/relationships/image" Target="../media/image3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1.jpeg"/><Relationship Id="rId11" Type="http://schemas.openxmlformats.org/officeDocument/2006/relationships/image" Target="../media/image36.png"/><Relationship Id="rId5" Type="http://schemas.openxmlformats.org/officeDocument/2006/relationships/image" Target="../media/image30.jpeg"/><Relationship Id="rId10" Type="http://schemas.openxmlformats.org/officeDocument/2006/relationships/image" Target="../media/image35.png"/><Relationship Id="rId4" Type="http://schemas.openxmlformats.org/officeDocument/2006/relationships/image" Target="../media/image29.jpeg"/><Relationship Id="rId9" Type="http://schemas.openxmlformats.org/officeDocument/2006/relationships/image" Target="../media/image3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Grafik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620838" y="0"/>
            <a:ext cx="1238567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platzhalter 1"/>
          <p:cNvSpPr>
            <a:spLocks noGrp="1"/>
          </p:cNvSpPr>
          <p:nvPr>
            <p:ph type="body" idx="1"/>
          </p:nvPr>
        </p:nvSpPr>
        <p:spPr>
          <a:xfrm>
            <a:off x="6227763" y="6126163"/>
            <a:ext cx="3733800" cy="731837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de-DE" sz="2800" dirty="0"/>
              <a:t>v</a:t>
            </a:r>
            <a:r>
              <a:rPr lang="de-DE" sz="2800" dirty="0" smtClean="0"/>
              <a:t>on Victoria </a:t>
            </a:r>
            <a:r>
              <a:rPr lang="de-DE" sz="2800" dirty="0" err="1" smtClean="0"/>
              <a:t>Böth</a:t>
            </a:r>
            <a:endParaRPr lang="de-DE" sz="2800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-180975" y="1844675"/>
            <a:ext cx="9505950" cy="23495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de-DE"/>
              <a:t> UNITED SPACE SCHOOL </a:t>
            </a:r>
            <a:br>
              <a:rPr lang="de-DE"/>
            </a:br>
            <a:r>
              <a:rPr lang="de-DE"/>
              <a:t>2013</a:t>
            </a:r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Grafik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700213" y="-100013"/>
            <a:ext cx="12673013" cy="7129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66800" y="2551113"/>
            <a:ext cx="7543800" cy="9144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de-DE" dirty="0" smtClean="0"/>
              <a:t>Culture Fair</a:t>
            </a:r>
            <a:endParaRPr lang="de-DE" dirty="0"/>
          </a:p>
        </p:txBody>
      </p:sp>
      <p:pic>
        <p:nvPicPr>
          <p:cNvPr id="22531" name="Grafik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6838" y="1470025"/>
            <a:ext cx="2214562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2" name="Grafik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54938" y="3798888"/>
            <a:ext cx="1236662" cy="219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3" name="Grafik 6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0813" y="3794125"/>
            <a:ext cx="1760537" cy="234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4" name="Grafik 7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235825" y="1741488"/>
            <a:ext cx="1755775" cy="1316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5" name="Grafik 8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565400" y="630238"/>
            <a:ext cx="2225675" cy="1668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6" name="Grafik 10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932363" y="898525"/>
            <a:ext cx="2098675" cy="140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7" name="Grafik 11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678238" y="5389563"/>
            <a:ext cx="2692400" cy="151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8" name="Grafik 12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2176463" y="3902075"/>
            <a:ext cx="2484437" cy="1395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9" name="Grafik 23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5024438" y="3879850"/>
            <a:ext cx="2444750" cy="137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-619125" y="592138"/>
            <a:ext cx="11101388" cy="6227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1273175" y="-850900"/>
            <a:ext cx="6840538" cy="911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Grafik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52400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755650" y="2781300"/>
            <a:ext cx="7543800" cy="9144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de-DE" dirty="0" smtClean="0"/>
              <a:t>Freizeitaktivitäten</a:t>
            </a:r>
            <a:endParaRPr lang="de-DE" dirty="0"/>
          </a:p>
        </p:txBody>
      </p:sp>
      <p:pic>
        <p:nvPicPr>
          <p:cNvPr id="23555" name="Grafik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850" y="1341438"/>
            <a:ext cx="2043113" cy="1366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6" name="Grafik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87900" y="833438"/>
            <a:ext cx="1928813" cy="1443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7" name="Grafik 7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919913" y="1341438"/>
            <a:ext cx="2044700" cy="1366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8" name="Grafik 8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68313" y="3860800"/>
            <a:ext cx="2043112" cy="153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9" name="Grafik 9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511425" y="922338"/>
            <a:ext cx="2152650" cy="1208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0" name="Grafik 14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919913" y="3892550"/>
            <a:ext cx="2147887" cy="120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1" name="Grafik 15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878388" y="4319588"/>
            <a:ext cx="1976437" cy="148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2" name="Picture 2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2627313" y="4421188"/>
            <a:ext cx="2160587" cy="120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203200" y="541338"/>
            <a:ext cx="8729663" cy="583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-415925" y="627063"/>
            <a:ext cx="9967913" cy="560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Grafik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52400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55650" y="2636838"/>
            <a:ext cx="7543800" cy="9144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de-DE" dirty="0" smtClean="0"/>
              <a:t>Präsentationen </a:t>
            </a:r>
            <a:endParaRPr lang="de-DE" dirty="0"/>
          </a:p>
        </p:txBody>
      </p:sp>
      <p:pic>
        <p:nvPicPr>
          <p:cNvPr id="24579" name="Grafik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51625" y="3462338"/>
            <a:ext cx="1919288" cy="2559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0" name="Grafik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87450" y="501650"/>
            <a:ext cx="3240088" cy="216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1" name="Grafik 5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68863" y="561975"/>
            <a:ext cx="3151187" cy="210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2" name="Grafik 6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15913" y="3711575"/>
            <a:ext cx="2816225" cy="1878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3" name="Picture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348038" y="3849688"/>
            <a:ext cx="3095625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Grafik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52400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4213" y="2708275"/>
            <a:ext cx="7543800" cy="9144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de-DE" dirty="0" smtClean="0"/>
              <a:t>Graduation</a:t>
            </a:r>
            <a:endParaRPr lang="de-DE" dirty="0"/>
          </a:p>
        </p:txBody>
      </p:sp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09888" y="3870325"/>
            <a:ext cx="3384550" cy="190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4" name="Grafik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8313" y="3863975"/>
            <a:ext cx="2182812" cy="163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5" name="Grafik 6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2400" y="820738"/>
            <a:ext cx="3101975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6" name="Grafik 7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156325" y="1079500"/>
            <a:ext cx="2640013" cy="148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7" name="Grafik 8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607175" y="3902075"/>
            <a:ext cx="2014538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8" name="Grafik 9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419475" y="619125"/>
            <a:ext cx="2592388" cy="194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Grafik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560513" y="0"/>
            <a:ext cx="12192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468313" y="1196975"/>
            <a:ext cx="6096000" cy="3657600"/>
          </a:xfrm>
        </p:spPr>
        <p:txBody>
          <a:bodyPr/>
          <a:lstStyle/>
          <a:p>
            <a:pPr marL="274320" indent="-256032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de-DE" sz="2800" dirty="0" smtClean="0"/>
              <a:t>Herr </a:t>
            </a:r>
            <a:r>
              <a:rPr lang="de-DE" sz="2800" dirty="0" err="1" smtClean="0"/>
              <a:t>Siesenop</a:t>
            </a:r>
            <a:endParaRPr lang="de-DE" sz="2800" dirty="0" smtClean="0"/>
          </a:p>
          <a:p>
            <a:pPr marL="274320" indent="-256032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de-DE" sz="2800" dirty="0" smtClean="0"/>
              <a:t>Herr </a:t>
            </a:r>
            <a:r>
              <a:rPr lang="de-DE" sz="2800" dirty="0" err="1" smtClean="0"/>
              <a:t>Gliemann</a:t>
            </a:r>
            <a:endParaRPr lang="de-DE" sz="2800" dirty="0" smtClean="0"/>
          </a:p>
          <a:p>
            <a:pPr marL="274320" indent="-256032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de-DE" sz="2800" dirty="0" smtClean="0"/>
              <a:t>Herr Prof. Dr. Siebold</a:t>
            </a:r>
          </a:p>
          <a:p>
            <a:pPr marL="274320" indent="-256032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de-DE" sz="2800" dirty="0" smtClean="0"/>
              <a:t>Herr Matz, Herr Bechtel und Herr </a:t>
            </a:r>
            <a:r>
              <a:rPr lang="de-DE" sz="2800" dirty="0" err="1" smtClean="0"/>
              <a:t>Hooß</a:t>
            </a:r>
            <a:r>
              <a:rPr lang="de-DE" sz="2800" dirty="0" smtClean="0"/>
              <a:t> von der Stadtsparkasse Schwalmstadt</a:t>
            </a:r>
            <a:endParaRPr lang="de-DE" sz="2800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539750" y="333375"/>
            <a:ext cx="7543800" cy="9144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de-DE" u="sng" dirty="0" smtClean="0"/>
              <a:t>Herzlichen Dank an:</a:t>
            </a:r>
            <a:endParaRPr lang="de-DE" u="sng" dirty="0"/>
          </a:p>
        </p:txBody>
      </p:sp>
      <p:pic>
        <p:nvPicPr>
          <p:cNvPr id="2662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91338" y="5249863"/>
            <a:ext cx="2252662" cy="1265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9" name="Grafik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4213" y="5351463"/>
            <a:ext cx="909637" cy="1163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Grafik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52400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800100" y="5013325"/>
            <a:ext cx="7543800" cy="9144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de-DE" u="sng" dirty="0" smtClean="0"/>
              <a:t>Bei weiterem Interesse:</a:t>
            </a:r>
            <a:r>
              <a:rPr lang="de-DE" u="sng" dirty="0"/>
              <a:t/>
            </a:r>
            <a:br>
              <a:rPr lang="de-DE" u="sng" dirty="0"/>
            </a:br>
            <a:r>
              <a:rPr lang="de-DE" u="sng" dirty="0" smtClean="0"/>
              <a:t/>
            </a:r>
            <a:br>
              <a:rPr lang="de-DE" u="sng" dirty="0" smtClean="0"/>
            </a:br>
            <a:r>
              <a:rPr lang="de-DE" sz="2400" dirty="0" smtClean="0">
                <a:hlinkClick r:id="rId3"/>
              </a:rPr>
              <a:t>http</a:t>
            </a:r>
            <a:r>
              <a:rPr lang="de-DE" sz="2400" dirty="0">
                <a:hlinkClick r:id="rId3"/>
              </a:rPr>
              <a:t>://</a:t>
            </a:r>
            <a:r>
              <a:rPr lang="de-DE" sz="2400" dirty="0" smtClean="0">
                <a:hlinkClick r:id="rId3"/>
              </a:rPr>
              <a:t>youtu.be/SJWGuJmb0L4</a:t>
            </a:r>
            <a:r>
              <a:rPr lang="de-DE" sz="2400" dirty="0"/>
              <a:t/>
            </a:r>
            <a:br>
              <a:rPr lang="de-DE" sz="2400" dirty="0"/>
            </a:br>
            <a:r>
              <a:rPr lang="de-DE" sz="2400" dirty="0" smtClean="0"/>
              <a:t/>
            </a:r>
            <a:br>
              <a:rPr lang="de-DE" sz="2400" dirty="0" smtClean="0"/>
            </a:br>
            <a:r>
              <a:rPr lang="de-DE" sz="2400" dirty="0" smtClean="0">
                <a:hlinkClick r:id="rId4"/>
              </a:rPr>
              <a:t>https</a:t>
            </a:r>
            <a:r>
              <a:rPr lang="de-DE" sz="2400" dirty="0">
                <a:hlinkClick r:id="rId4"/>
              </a:rPr>
              <a:t>://</a:t>
            </a:r>
            <a:r>
              <a:rPr lang="de-DE" sz="2400" dirty="0" smtClean="0">
                <a:hlinkClick r:id="rId4"/>
              </a:rPr>
              <a:t>docs.google.com/file/d/0B-1JiCL456scS3kxcWtpQk1xT3M/edit?usp=sharing</a:t>
            </a:r>
            <a:r>
              <a:rPr lang="de-DE" sz="2400" dirty="0" smtClean="0"/>
              <a:t/>
            </a:r>
            <a:br>
              <a:rPr lang="de-DE" sz="2400" dirty="0" smtClean="0"/>
            </a:br>
            <a:r>
              <a:rPr lang="de-DE" sz="2400" dirty="0" smtClean="0"/>
              <a:t/>
            </a:r>
            <a:br>
              <a:rPr lang="de-DE" sz="2400" dirty="0" smtClean="0"/>
            </a:br>
            <a:r>
              <a:rPr lang="de-DE" sz="2400" dirty="0" smtClean="0">
                <a:hlinkClick r:id="rId5"/>
              </a:rPr>
              <a:t>https</a:t>
            </a:r>
            <a:r>
              <a:rPr lang="de-DE" sz="2400" dirty="0">
                <a:hlinkClick r:id="rId5"/>
              </a:rPr>
              <a:t>://</a:t>
            </a:r>
            <a:r>
              <a:rPr lang="de-DE" sz="2400" dirty="0" smtClean="0">
                <a:hlinkClick r:id="rId5"/>
              </a:rPr>
              <a:t>www.dropbox.com/sh/mzfio2bn49cgqhf/oYMV4BMXWD</a:t>
            </a:r>
            <a:r>
              <a:rPr lang="de-DE" sz="3600" dirty="0" smtClean="0"/>
              <a:t/>
            </a:r>
            <a:br>
              <a:rPr lang="de-DE" sz="3600" dirty="0" smtClean="0"/>
            </a:br>
            <a:endParaRPr lang="de-DE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Grafik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060700" y="0"/>
            <a:ext cx="122047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-541338" y="3284538"/>
            <a:ext cx="10013951" cy="9144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de-DE" dirty="0" smtClean="0"/>
              <a:t>Trau dich </a:t>
            </a:r>
            <a:br>
              <a:rPr lang="de-DE" dirty="0" smtClean="0"/>
            </a:br>
            <a:r>
              <a:rPr lang="de-DE" dirty="0" smtClean="0"/>
              <a:t>und flieg nach Texas!</a:t>
            </a: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Grafik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957388" y="-242888"/>
            <a:ext cx="14082713" cy="792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Inhaltsplatzhalter 3"/>
          <p:cNvSpPr>
            <a:spLocks noGrp="1"/>
          </p:cNvSpPr>
          <p:nvPr>
            <p:ph idx="1"/>
          </p:nvPr>
        </p:nvSpPr>
        <p:spPr>
          <a:xfrm>
            <a:off x="539750" y="1484313"/>
            <a:ext cx="6096000" cy="3657600"/>
          </a:xfrm>
        </p:spPr>
        <p:txBody>
          <a:bodyPr/>
          <a:lstStyle/>
          <a:p>
            <a:pPr marL="274320" indent="-256032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de-DE" sz="3200" dirty="0" smtClean="0"/>
              <a:t>Was ist FISE?</a:t>
            </a:r>
          </a:p>
          <a:p>
            <a:pPr marL="274320" indent="-256032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de-DE" sz="3200" dirty="0" smtClean="0"/>
              <a:t>Der Wettbewerb</a:t>
            </a:r>
          </a:p>
          <a:p>
            <a:pPr marL="274320" indent="-256032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de-DE" sz="3200" dirty="0" smtClean="0"/>
              <a:t>Der Workshop</a:t>
            </a:r>
          </a:p>
          <a:p>
            <a:pPr marL="274320" indent="-256032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de-DE" sz="3200" dirty="0" smtClean="0"/>
              <a:t>Schlusswort</a:t>
            </a:r>
            <a:endParaRPr lang="de-DE" sz="3200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611188" y="692150"/>
            <a:ext cx="7543800" cy="9144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de-DE" u="sng" dirty="0" smtClean="0"/>
              <a:t>Inhalt:</a:t>
            </a:r>
            <a:endParaRPr lang="de-DE" u="sn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Grafik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5400" y="19050"/>
            <a:ext cx="24317325" cy="683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323850" y="1557338"/>
            <a:ext cx="6096000" cy="3657600"/>
          </a:xfrm>
        </p:spPr>
        <p:txBody>
          <a:bodyPr>
            <a:normAutofit lnSpcReduction="10000"/>
          </a:bodyPr>
          <a:lstStyle/>
          <a:p>
            <a:pPr marL="274320" indent="-256032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de-DE" sz="2800" dirty="0" err="1" smtClean="0"/>
              <a:t>Foundation</a:t>
            </a:r>
            <a:r>
              <a:rPr lang="de-DE" sz="2800" dirty="0" smtClean="0"/>
              <a:t> </a:t>
            </a:r>
            <a:r>
              <a:rPr lang="de-DE" sz="2800" dirty="0" err="1" smtClean="0"/>
              <a:t>of</a:t>
            </a:r>
            <a:r>
              <a:rPr lang="de-DE" sz="2800" dirty="0" smtClean="0"/>
              <a:t> International Space Education</a:t>
            </a:r>
          </a:p>
          <a:p>
            <a:pPr marL="274320" indent="-256032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de-DE" sz="2800" dirty="0"/>
              <a:t>u</a:t>
            </a:r>
            <a:r>
              <a:rPr lang="de-DE" sz="2800" dirty="0" smtClean="0"/>
              <a:t>nterstützt USS</a:t>
            </a:r>
          </a:p>
          <a:p>
            <a:pPr marL="274320" indent="-256032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de-DE" sz="2800" dirty="0" smtClean="0"/>
              <a:t>Private Organisation</a:t>
            </a:r>
          </a:p>
          <a:p>
            <a:pPr marL="274320" indent="-256032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de-DE" sz="2800" dirty="0" smtClean="0"/>
              <a:t>Ziel: junge Menschen vom Weltraum und dessen unendlichen Möglichkeiten zu begeistern</a:t>
            </a:r>
          </a:p>
          <a:p>
            <a:pPr marL="274320" indent="-256032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de-DE" sz="2800" dirty="0" smtClean="0"/>
              <a:t>International      Kulturaustausch</a:t>
            </a:r>
            <a:endParaRPr lang="de-DE" sz="2800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107950" y="476250"/>
            <a:ext cx="9144000" cy="9144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de-DE" u="sng" dirty="0" smtClean="0"/>
              <a:t>Was ist </a:t>
            </a:r>
            <a:r>
              <a:rPr lang="de-DE" u="sng" smtClean="0"/>
              <a:t>die FISE?</a:t>
            </a:r>
            <a:endParaRPr lang="de-DE" u="sng" dirty="0"/>
          </a:p>
        </p:txBody>
      </p:sp>
      <p:cxnSp>
        <p:nvCxnSpPr>
          <p:cNvPr id="5" name="Gerade Verbindung mit Pfeil 4"/>
          <p:cNvCxnSpPr/>
          <p:nvPr/>
        </p:nvCxnSpPr>
        <p:spPr>
          <a:xfrm>
            <a:off x="2697163" y="4797425"/>
            <a:ext cx="4318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Grafik 8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524000" y="-2979738"/>
            <a:ext cx="12192000" cy="9837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Inhaltsplatzhalter 3"/>
          <p:cNvSpPr>
            <a:spLocks noGrp="1"/>
          </p:cNvSpPr>
          <p:nvPr>
            <p:ph idx="1"/>
          </p:nvPr>
        </p:nvSpPr>
        <p:spPr>
          <a:xfrm>
            <a:off x="468313" y="1700213"/>
            <a:ext cx="7848600" cy="4608512"/>
          </a:xfrm>
        </p:spPr>
        <p:txBody>
          <a:bodyPr>
            <a:normAutofit fontScale="92500" lnSpcReduction="10000"/>
          </a:bodyPr>
          <a:lstStyle/>
          <a:p>
            <a:pPr marL="274320" indent="-256032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de-DE" sz="3200" dirty="0" smtClean="0"/>
              <a:t>1.Preis: Reise nach Houston und 2-wöchiger </a:t>
            </a:r>
            <a:r>
              <a:rPr lang="de-DE" sz="3200" dirty="0" err="1" smtClean="0"/>
              <a:t>workshop</a:t>
            </a:r>
            <a:r>
              <a:rPr lang="de-DE" sz="3200" dirty="0" smtClean="0"/>
              <a:t> an der USS</a:t>
            </a:r>
          </a:p>
          <a:p>
            <a:pPr marL="274320" indent="-256032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de-DE" sz="3200" dirty="0" smtClean="0"/>
          </a:p>
          <a:p>
            <a:pPr marL="274320" indent="-256032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de-DE" sz="3200" dirty="0" smtClean="0"/>
              <a:t>Interesse an </a:t>
            </a:r>
            <a:r>
              <a:rPr lang="de-DE" sz="3200" dirty="0" err="1" smtClean="0"/>
              <a:t>Naturwisssenschaften</a:t>
            </a:r>
            <a:endParaRPr lang="de-DE" sz="3200" dirty="0" smtClean="0"/>
          </a:p>
          <a:p>
            <a:pPr marL="274320" indent="-256032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de-DE" sz="3200" dirty="0" smtClean="0"/>
              <a:t>Englischkenntnisse</a:t>
            </a:r>
          </a:p>
          <a:p>
            <a:pPr marL="274320" indent="-256032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de-DE" sz="3200" dirty="0" smtClean="0"/>
              <a:t>Aufsatz von 5 Seiten zum Thema Mars</a:t>
            </a:r>
          </a:p>
          <a:p>
            <a:pPr marL="274320" indent="-256032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de-DE" sz="3200" dirty="0"/>
          </a:p>
          <a:p>
            <a:pPr marL="274320" indent="-256032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de-DE" sz="3200" dirty="0" smtClean="0"/>
              <a:t>Man kann nur gewinnen!!! (Geldpreise, Eintrag der Teilnahme im Abiturzeugnis)</a:t>
            </a:r>
          </a:p>
          <a:p>
            <a:pPr marL="274320" indent="-256032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de-DE" sz="3200" dirty="0" smtClean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684213" y="476250"/>
            <a:ext cx="7920037" cy="9144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de-DE" u="sng" dirty="0" smtClean="0"/>
              <a:t>Der Wettbewerb:</a:t>
            </a:r>
            <a:endParaRPr lang="de-DE" u="sn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Grafik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316038" y="-134938"/>
            <a:ext cx="12417426" cy="6985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755650" y="549275"/>
            <a:ext cx="7543800" cy="9144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de-DE" u="sng" dirty="0" smtClean="0"/>
              <a:t>Ankunft</a:t>
            </a:r>
            <a:endParaRPr lang="de-DE" dirty="0"/>
          </a:p>
        </p:txBody>
      </p:sp>
      <p:pic>
        <p:nvPicPr>
          <p:cNvPr id="17411" name="Grafik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87675" y="4365625"/>
            <a:ext cx="3240088" cy="216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Grafik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8313" y="1619250"/>
            <a:ext cx="3741737" cy="2497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3" name="Grafik 7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514975" y="1619250"/>
            <a:ext cx="3251200" cy="2439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1750" y="69850"/>
            <a:ext cx="9720263" cy="647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Grafik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52400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4" name="Inhaltsplatzhalter 3"/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-180975" y="1628775"/>
            <a:ext cx="9847263" cy="4679950"/>
          </a:xfrm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827088" y="404813"/>
            <a:ext cx="7543800" cy="9144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de-DE" u="sng" dirty="0" smtClean="0"/>
              <a:t>Der Workshop:</a:t>
            </a:r>
            <a:endParaRPr lang="de-DE" u="sn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Grafik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855788" y="7938"/>
            <a:ext cx="12192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684213" y="3213100"/>
            <a:ext cx="7543800" cy="9144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de-DE" dirty="0" smtClean="0"/>
              <a:t>University </a:t>
            </a:r>
            <a:r>
              <a:rPr lang="de-DE" dirty="0" err="1" smtClean="0"/>
              <a:t>of</a:t>
            </a:r>
            <a:r>
              <a:rPr lang="de-DE" dirty="0" smtClean="0"/>
              <a:t> Houston Clear Lake</a:t>
            </a:r>
            <a:endParaRPr lang="de-DE" dirty="0"/>
          </a:p>
        </p:txBody>
      </p:sp>
      <p:pic>
        <p:nvPicPr>
          <p:cNvPr id="19459" name="Grafik 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3946525"/>
            <a:ext cx="2436812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Grafik 1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37138" y="4554538"/>
            <a:ext cx="2308225" cy="1296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Grafik 1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157538" y="684213"/>
            <a:ext cx="2771775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2" name="Grafik 16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191250" y="684213"/>
            <a:ext cx="2771775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3" name="Grafik 17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47638" y="673100"/>
            <a:ext cx="2771775" cy="155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4" name="Picture 2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580313" y="3482975"/>
            <a:ext cx="1382712" cy="245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5" name="Picture 3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722563" y="4554538"/>
            <a:ext cx="2255837" cy="1265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-341313" y="711200"/>
            <a:ext cx="9304338" cy="523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-676275" y="684213"/>
            <a:ext cx="9639300" cy="541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-711200" y="773113"/>
            <a:ext cx="9632950" cy="541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Grafik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212975" y="-387350"/>
            <a:ext cx="13441363" cy="7561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4213" y="2781300"/>
            <a:ext cx="7543800" cy="9144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de-DE" dirty="0" smtClean="0"/>
              <a:t>Arbeiten in den Teams</a:t>
            </a:r>
            <a:endParaRPr lang="de-DE" dirty="0"/>
          </a:p>
        </p:txBody>
      </p:sp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64388" y="852488"/>
            <a:ext cx="2320925" cy="174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Grafik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44650" y="904875"/>
            <a:ext cx="2808288" cy="157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5" name="Grafik 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2238" y="304800"/>
            <a:ext cx="1460500" cy="259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6" name="Grafik 9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05325" y="1012825"/>
            <a:ext cx="2536825" cy="1423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7" name="Grafik 12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678113" y="4389438"/>
            <a:ext cx="3095625" cy="173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8" name="Grafik 15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01600" y="4289425"/>
            <a:ext cx="2444750" cy="183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9" name="Grafik 6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940425" y="4386263"/>
            <a:ext cx="3095625" cy="173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80963" y="-2265363"/>
            <a:ext cx="12006262" cy="901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-541338" y="188913"/>
            <a:ext cx="11007726" cy="6192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Grafik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6350"/>
            <a:ext cx="9144000" cy="702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630238" y="2767013"/>
            <a:ext cx="7543800" cy="9144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de-DE" dirty="0" smtClean="0"/>
              <a:t>Ausflüge</a:t>
            </a:r>
            <a:endParaRPr lang="de-DE" dirty="0"/>
          </a:p>
        </p:txBody>
      </p:sp>
      <p:pic>
        <p:nvPicPr>
          <p:cNvPr id="21507" name="Grafik 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32588" y="3954463"/>
            <a:ext cx="2087562" cy="156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8" name="Grafik 8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43425" y="4652963"/>
            <a:ext cx="1992313" cy="1487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9" name="Grafik 9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79388" y="4076700"/>
            <a:ext cx="1944687" cy="1458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0" name="Grafik 11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43425" y="738188"/>
            <a:ext cx="1801813" cy="134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1" name="Grafik 12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276475" y="635000"/>
            <a:ext cx="2073275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2" name="Grafik 13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79388" y="1412875"/>
            <a:ext cx="1944687" cy="145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3" name="Grafik 16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445250" y="1066800"/>
            <a:ext cx="2374900" cy="178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4" name="Picture 2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2252663" y="4635500"/>
            <a:ext cx="2225675" cy="125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179388" y="52388"/>
            <a:ext cx="8785225" cy="6586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250825" y="284163"/>
            <a:ext cx="8642350" cy="6446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lementar">
  <a:themeElements>
    <a:clrScheme name="Iapetus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Okeanos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lementar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0</TotalTime>
  <Words>130</Words>
  <Application>Microsoft Office PowerPoint</Application>
  <PresentationFormat>Bildschirmpräsentation (4:3)</PresentationFormat>
  <Paragraphs>37</Paragraphs>
  <Slides>16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Entwurfsvorlage</vt:lpstr>
      </vt:variant>
      <vt:variant>
        <vt:i4>6</vt:i4>
      </vt:variant>
      <vt:variant>
        <vt:lpstr>Folientitel</vt:lpstr>
      </vt:variant>
      <vt:variant>
        <vt:i4>16</vt:i4>
      </vt:variant>
    </vt:vector>
  </HeadingPairs>
  <TitlesOfParts>
    <vt:vector size="27" baseType="lpstr">
      <vt:lpstr>Gill Sans MT</vt:lpstr>
      <vt:lpstr>Arial</vt:lpstr>
      <vt:lpstr>Bookman Old Style</vt:lpstr>
      <vt:lpstr>Wingdings</vt:lpstr>
      <vt:lpstr>Calibri</vt:lpstr>
      <vt:lpstr>Elementar</vt:lpstr>
      <vt:lpstr>Elementar</vt:lpstr>
      <vt:lpstr>Elementar</vt:lpstr>
      <vt:lpstr>Elementar</vt:lpstr>
      <vt:lpstr>Elementar</vt:lpstr>
      <vt:lpstr>Elementar</vt:lpstr>
      <vt:lpstr> UNITED SPACE SCHOOL  2013</vt:lpstr>
      <vt:lpstr>Inhalt:</vt:lpstr>
      <vt:lpstr>Was ist die FISE?</vt:lpstr>
      <vt:lpstr>Der Wettbewerb:</vt:lpstr>
      <vt:lpstr>Ankunft</vt:lpstr>
      <vt:lpstr>Der Workshop:</vt:lpstr>
      <vt:lpstr>University of Houston Clear Lake</vt:lpstr>
      <vt:lpstr>Arbeiten in den Teams</vt:lpstr>
      <vt:lpstr>Ausflüge</vt:lpstr>
      <vt:lpstr>Culture Fair</vt:lpstr>
      <vt:lpstr>Freizeitaktivitäten</vt:lpstr>
      <vt:lpstr>Präsentationen </vt:lpstr>
      <vt:lpstr>Graduation</vt:lpstr>
      <vt:lpstr>Herzlichen Dank an:</vt:lpstr>
      <vt:lpstr>Bei weiterem Interesse:  http://youtu.be/SJWGuJmb0L4  https://docs.google.com/file/d/0B-1JiCL456scS3kxcWtpQk1xT3M/edit?usp=sharing  https://www.dropbox.com/sh/mzfio2bn49cgqhf/oYMV4BMXWD </vt:lpstr>
      <vt:lpstr>Trau dich  und flieg nach Texas!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UNITED SPACE SCHOOL  2013</dc:title>
  <dc:creator>Vicky</dc:creator>
  <cp:lastModifiedBy>-</cp:lastModifiedBy>
  <cp:revision>90</cp:revision>
  <dcterms:created xsi:type="dcterms:W3CDTF">2013-09-20T11:02:40Z</dcterms:created>
  <dcterms:modified xsi:type="dcterms:W3CDTF">2013-10-28T07:56:12Z</dcterms:modified>
</cp:coreProperties>
</file>